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8" r:id="rId3"/>
    <p:sldId id="380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81" r:id="rId20"/>
    <p:sldId id="349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7" autoAdjust="0"/>
    <p:restoredTop sz="94660"/>
  </p:normalViewPr>
  <p:slideViewPr>
    <p:cSldViewPr>
      <p:cViewPr varScale="1">
        <p:scale>
          <a:sx n="67" d="100"/>
          <a:sy n="67" d="100"/>
        </p:scale>
        <p:origin x="116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17-5-2018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17-5-2018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17-5-2018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17-5-2018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17-5-2018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9552" y="908720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/>
              <a:t>Tarief berekenen LG32 </a:t>
            </a:r>
            <a:endParaRPr lang="nl-NL" sz="6000" dirty="0"/>
          </a:p>
          <a:p>
            <a:r>
              <a:rPr lang="nl-NL" sz="6000" dirty="0" smtClean="0"/>
              <a:t>IBS 2.4 – les </a:t>
            </a:r>
            <a:r>
              <a:rPr lang="nl-NL" sz="6000" dirty="0"/>
              <a:t>1</a:t>
            </a:r>
            <a:endParaRPr lang="nl-NL" sz="6000" dirty="0" smtClean="0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-80361"/>
            <a:ext cx="4812294" cy="693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290" y="116632"/>
            <a:ext cx="4800982" cy="675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-27384"/>
            <a:ext cx="4824536" cy="705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50" y="980728"/>
            <a:ext cx="8496277" cy="51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2059"/>
            <a:ext cx="6984776" cy="593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0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63990"/>
            <a:ext cx="7009957" cy="608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3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8640"/>
            <a:ext cx="7633667" cy="653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692696"/>
            <a:ext cx="786765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Maak een offerte voor je baas met minimaal 2 werkzaamheden en 1 soort product.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In Excel</a:t>
            </a:r>
          </a:p>
          <a:p>
            <a:pPr>
              <a:buFontTx/>
              <a:buChar char="-"/>
            </a:pPr>
            <a:r>
              <a:rPr lang="nl-NL" dirty="0" smtClean="0"/>
              <a:t>Verzin een bedrijfsnaam, logo en een klantnaam</a:t>
            </a:r>
          </a:p>
          <a:p>
            <a:pPr>
              <a:buFontTx/>
              <a:buChar char="-"/>
            </a:pPr>
            <a:r>
              <a:rPr lang="nl-NL" dirty="0" smtClean="0"/>
              <a:t>Moet minimaal uit 3 onderdelen bestaan.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8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Vandaag: offerte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Open Excel, kijk mee en doe mee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12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IBS 2.3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Niet allemaal ingeleverd</a:t>
            </a:r>
          </a:p>
          <a:p>
            <a:pPr lvl="1"/>
            <a:r>
              <a:rPr lang="nl-NL" dirty="0" smtClean="0"/>
              <a:t>Herkansing uiterlijk 7 juni inleveren.</a:t>
            </a:r>
          </a:p>
          <a:p>
            <a:r>
              <a:rPr lang="nl-NL" dirty="0" smtClean="0"/>
              <a:t>Gemiddelde van 6,8 is netjes.</a:t>
            </a:r>
          </a:p>
          <a:p>
            <a:r>
              <a:rPr lang="nl-NL" dirty="0" smtClean="0"/>
              <a:t>Een aantal hele mooie punten.</a:t>
            </a:r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5585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 was ‘m!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Dagge bedankt zijt, da witte.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76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IBS 2.4 Communiceren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Losse economische opdrachten die met (</a:t>
            </a:r>
            <a:r>
              <a:rPr lang="nl-NL" dirty="0" err="1" smtClean="0"/>
              <a:t>bedrijfs</a:t>
            </a:r>
            <a:r>
              <a:rPr lang="nl-NL" dirty="0" smtClean="0"/>
              <a:t>)communicatie te maken</a:t>
            </a:r>
          </a:p>
          <a:p>
            <a:r>
              <a:rPr lang="nl-NL" dirty="0" smtClean="0"/>
              <a:t>Goed binnen de les(sen) te maken</a:t>
            </a:r>
          </a:p>
          <a:p>
            <a:pPr lvl="1"/>
            <a:r>
              <a:rPr lang="nl-NL" dirty="0" smtClean="0"/>
              <a:t>Moet je er natuurlijk wel zijn.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28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Offerte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Waar moet een goede offerte aan voldoen?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57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Offerte (algemeen)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Volledig</a:t>
            </a:r>
          </a:p>
          <a:p>
            <a:r>
              <a:rPr lang="nl-NL" dirty="0" smtClean="0"/>
              <a:t>Overzichtelijk</a:t>
            </a:r>
          </a:p>
          <a:p>
            <a:r>
              <a:rPr lang="nl-NL" dirty="0" smtClean="0"/>
              <a:t>Professionele uitstraling</a:t>
            </a:r>
          </a:p>
          <a:p>
            <a:r>
              <a:rPr lang="nl-NL" dirty="0" smtClean="0"/>
              <a:t>Moet kloppen</a:t>
            </a:r>
          </a:p>
          <a:p>
            <a:r>
              <a:rPr lang="nl-NL" dirty="0" smtClean="0"/>
              <a:t>Net taalgebruik</a:t>
            </a:r>
          </a:p>
          <a:p>
            <a:r>
              <a:rPr lang="nl-NL" dirty="0" smtClean="0"/>
              <a:t>BTW apart</a:t>
            </a:r>
          </a:p>
          <a:p>
            <a:endParaRPr lang="nl-NL" dirty="0"/>
          </a:p>
          <a:p>
            <a:r>
              <a:rPr lang="nl-NL" dirty="0" smtClean="0"/>
              <a:t>Algemene voorwaarden</a:t>
            </a:r>
          </a:p>
          <a:p>
            <a:r>
              <a:rPr lang="nl-NL" dirty="0" smtClean="0"/>
              <a:t>Betalingsvoorwaarden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75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Offerte inhoud algemeen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Bedrijfsgegevens</a:t>
            </a:r>
          </a:p>
          <a:p>
            <a:pPr marL="0" indent="0">
              <a:buNone/>
            </a:pPr>
            <a:r>
              <a:rPr lang="nl-NL" dirty="0" smtClean="0"/>
              <a:t>Logo bedrijf</a:t>
            </a:r>
          </a:p>
          <a:p>
            <a:pPr marL="0" indent="0">
              <a:buNone/>
            </a:pPr>
            <a:r>
              <a:rPr lang="nl-NL" dirty="0" smtClean="0"/>
              <a:t>Ordernummer</a:t>
            </a:r>
          </a:p>
          <a:p>
            <a:pPr marL="0" indent="0">
              <a:buNone/>
            </a:pPr>
            <a:r>
              <a:rPr lang="nl-NL" dirty="0" smtClean="0"/>
              <a:t>Klantnummer</a:t>
            </a:r>
          </a:p>
          <a:p>
            <a:pPr marL="0" indent="0">
              <a:buNone/>
            </a:pPr>
            <a:r>
              <a:rPr lang="nl-NL" dirty="0" smtClean="0"/>
              <a:t>Klantgegevens</a:t>
            </a:r>
          </a:p>
          <a:p>
            <a:pPr marL="0" indent="0">
              <a:buNone/>
            </a:pPr>
            <a:r>
              <a:rPr lang="nl-NL" dirty="0" smtClean="0"/>
              <a:t>Datum</a:t>
            </a:r>
          </a:p>
          <a:p>
            <a:pPr marL="0" indent="0">
              <a:buNone/>
            </a:pPr>
            <a:r>
              <a:rPr lang="nl-NL" dirty="0" smtClean="0"/>
              <a:t>Geldigheid</a:t>
            </a:r>
          </a:p>
          <a:p>
            <a:pPr marL="0" indent="0">
              <a:buNone/>
            </a:pPr>
            <a:r>
              <a:rPr lang="nl-NL" dirty="0" smtClean="0"/>
              <a:t>Algemene voorwaarden</a:t>
            </a:r>
          </a:p>
          <a:p>
            <a:pPr marL="0" indent="0">
              <a:buNone/>
            </a:pPr>
            <a:r>
              <a:rPr lang="nl-NL" dirty="0" smtClean="0"/>
              <a:t>(betalingsvoorwaarden)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980728"/>
            <a:ext cx="3024336" cy="26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Offerte inhoudelijk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Omschrijving werkzaamheden</a:t>
            </a:r>
          </a:p>
          <a:p>
            <a:r>
              <a:rPr lang="nl-NL" dirty="0" smtClean="0"/>
              <a:t>Aantal uren en uurtarief</a:t>
            </a:r>
          </a:p>
          <a:p>
            <a:r>
              <a:rPr lang="nl-NL" dirty="0" smtClean="0"/>
              <a:t>Onderdelen met prijs</a:t>
            </a:r>
          </a:p>
          <a:p>
            <a:r>
              <a:rPr lang="nl-NL" dirty="0" smtClean="0"/>
              <a:t>BTW</a:t>
            </a:r>
          </a:p>
          <a:p>
            <a:r>
              <a:rPr lang="nl-NL" dirty="0" smtClean="0"/>
              <a:t>Goede berekeningen</a:t>
            </a:r>
          </a:p>
          <a:p>
            <a:r>
              <a:rPr lang="nl-NL" dirty="0" smtClean="0"/>
              <a:t>Overige kosten</a:t>
            </a:r>
          </a:p>
          <a:p>
            <a:pPr lvl="1"/>
            <a:r>
              <a:rPr lang="nl-NL" dirty="0" smtClean="0"/>
              <a:t>Diensten van derden</a:t>
            </a:r>
          </a:p>
        </p:txBody>
      </p:sp>
    </p:spTree>
    <p:extLst>
      <p:ext uri="{BB962C8B-B14F-4D97-AF65-F5344CB8AC3E}">
        <p14:creationId xmlns:p14="http://schemas.microsoft.com/office/powerpoint/2010/main" val="13177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0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0"/>
            <a:ext cx="6129690" cy="692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6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4139</TotalTime>
  <Words>177</Words>
  <Application>Microsoft Office PowerPoint</Application>
  <PresentationFormat>Diavoorstelling (4:3)</PresentationFormat>
  <Paragraphs>53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Calibri</vt:lpstr>
      <vt:lpstr>Kantoorthema</vt:lpstr>
      <vt:lpstr>PowerPoint-presentatie</vt:lpstr>
      <vt:lpstr>Terugblik IBS 2.3</vt:lpstr>
      <vt:lpstr>IBS 2.4 Communiceren</vt:lpstr>
      <vt:lpstr>Offerte</vt:lpstr>
      <vt:lpstr>Offerte (algemeen)</vt:lpstr>
      <vt:lpstr>Offerte inhoud algemeen</vt:lpstr>
      <vt:lpstr>Offerte inhoudelijk</vt:lpstr>
      <vt:lpstr>Voorbeelden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0</vt:lpstr>
      <vt:lpstr>PowerPoint-presentatie</vt:lpstr>
      <vt:lpstr>Opdracht</vt:lpstr>
      <vt:lpstr>Vandaag: offerte</vt:lpstr>
      <vt:lpstr>Dat was ‘m!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Elon van  Erp</cp:lastModifiedBy>
  <cp:revision>116</cp:revision>
  <dcterms:created xsi:type="dcterms:W3CDTF">2013-11-15T15:05:42Z</dcterms:created>
  <dcterms:modified xsi:type="dcterms:W3CDTF">2018-05-17T09:47:20Z</dcterms:modified>
</cp:coreProperties>
</file>